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66" r:id="rId5"/>
    <p:sldId id="265" r:id="rId6"/>
    <p:sldId id="267" r:id="rId7"/>
    <p:sldId id="268" r:id="rId8"/>
    <p:sldId id="264" r:id="rId9"/>
    <p:sldId id="273" r:id="rId10"/>
    <p:sldId id="259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FAE7"/>
    <a:srgbClr val="E3FDA9"/>
    <a:srgbClr val="00FFCC"/>
    <a:srgbClr val="AAF8F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8909-D7F3-4DB4-995F-F55A30D8E8F6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16EC5A-B838-40B7-BC22-BE166868E6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8909-D7F3-4DB4-995F-F55A30D8E8F6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EC5A-B838-40B7-BC22-BE166868E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8909-D7F3-4DB4-995F-F55A30D8E8F6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EC5A-B838-40B7-BC22-BE166868E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8909-D7F3-4DB4-995F-F55A30D8E8F6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EC5A-B838-40B7-BC22-BE166868E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8909-D7F3-4DB4-995F-F55A30D8E8F6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EC5A-B838-40B7-BC22-BE166868E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8909-D7F3-4DB4-995F-F55A30D8E8F6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EC5A-B838-40B7-BC22-BE166868E6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8909-D7F3-4DB4-995F-F55A30D8E8F6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EC5A-B838-40B7-BC22-BE166868E6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8909-D7F3-4DB4-995F-F55A30D8E8F6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EC5A-B838-40B7-BC22-BE166868E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8909-D7F3-4DB4-995F-F55A30D8E8F6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EC5A-B838-40B7-BC22-BE166868E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8909-D7F3-4DB4-995F-F55A30D8E8F6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EC5A-B838-40B7-BC22-BE166868E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8909-D7F3-4DB4-995F-F55A30D8E8F6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EC5A-B838-40B7-BC22-BE166868E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6E138909-D7F3-4DB4-995F-F55A30D8E8F6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816EC5A-B838-40B7-BC22-BE166868E6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828800"/>
            <a:ext cx="8991600" cy="259502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FFCC"/>
                </a:solidFill>
              </a:rPr>
              <a:t>NATIONAL SEMINAR ON, </a:t>
            </a:r>
            <a:br>
              <a:rPr lang="en-US" sz="3600" b="1" dirty="0" smtClean="0">
                <a:solidFill>
                  <a:srgbClr val="00FFCC"/>
                </a:solidFill>
              </a:rPr>
            </a:br>
            <a:r>
              <a:rPr lang="en-US" sz="3600" b="1" dirty="0" smtClean="0">
                <a:solidFill>
                  <a:srgbClr val="00FFCC"/>
                </a:solidFill>
              </a:rPr>
              <a:t>“ADVANCES IN BIOLOGICAL SCIENCES RESEARCH”</a:t>
            </a:r>
            <a:br>
              <a:rPr lang="en-US" sz="3600" b="1" dirty="0" smtClean="0">
                <a:solidFill>
                  <a:srgbClr val="00FFCC"/>
                </a:solidFill>
              </a:rPr>
            </a:br>
            <a:r>
              <a:rPr lang="en-US" sz="3600" b="1" dirty="0" err="1" smtClean="0">
                <a:solidFill>
                  <a:srgbClr val="00FFCC"/>
                </a:solidFill>
              </a:rPr>
              <a:t>Nirmala</a:t>
            </a:r>
            <a:r>
              <a:rPr lang="en-US" sz="3600" b="1" dirty="0" smtClean="0">
                <a:solidFill>
                  <a:srgbClr val="00FFCC"/>
                </a:solidFill>
              </a:rPr>
              <a:t> College for Women, Coimbatore</a:t>
            </a:r>
            <a:br>
              <a:rPr lang="en-US" sz="3600" b="1" dirty="0" smtClean="0">
                <a:solidFill>
                  <a:srgbClr val="00FFCC"/>
                </a:solidFill>
              </a:rPr>
            </a:br>
            <a:r>
              <a:rPr lang="en-US" sz="3600" b="1" dirty="0" smtClean="0">
                <a:solidFill>
                  <a:srgbClr val="00FFCC"/>
                </a:solidFill>
              </a:rPr>
              <a:t>September 19 - 20, 2018</a:t>
            </a:r>
            <a:endParaRPr lang="en-US" sz="3600" b="1" dirty="0">
              <a:solidFill>
                <a:srgbClr val="00FFC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0"/>
            <a:ext cx="8763000" cy="2043962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E3FDA9"/>
                </a:solidFill>
              </a:rPr>
              <a:t>Participation by Students of I M. Sc. Zoology</a:t>
            </a:r>
            <a:endParaRPr lang="en-US" sz="3200" dirty="0">
              <a:solidFill>
                <a:srgbClr val="E3FD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774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54097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 smtClean="0">
                <a:solidFill>
                  <a:srgbClr val="00FFCC"/>
                </a:solidFill>
              </a:rPr>
              <a:t>NIRMALA COLLEGE FOR WOMEN, COIMBATORE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353952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 smtClean="0">
                <a:solidFill>
                  <a:srgbClr val="ACFAE7"/>
                </a:solidFill>
              </a:rPr>
              <a:t>Visit to the Vermicomposting Plant</a:t>
            </a:r>
            <a:endParaRPr lang="en-US" sz="2800" dirty="0">
              <a:solidFill>
                <a:srgbClr val="ACFAE7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072" y="2133600"/>
            <a:ext cx="868030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4070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61" y="6824"/>
            <a:ext cx="8839200" cy="1154097"/>
          </a:xfrm>
        </p:spPr>
        <p:txBody>
          <a:bodyPr/>
          <a:lstStyle/>
          <a:p>
            <a:pPr algn="ctr"/>
            <a:r>
              <a:rPr lang="en-US" sz="2700" b="1" dirty="0">
                <a:solidFill>
                  <a:srgbClr val="00FFCC"/>
                </a:solidFill>
              </a:rPr>
              <a:t>NIRMALA COLLEGE FOR WOMEN, COIMBATORE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3539527"/>
          </a:xfrm>
        </p:spPr>
        <p:txBody>
          <a:bodyPr/>
          <a:lstStyle/>
          <a:p>
            <a:pPr marL="45720" lvl="0" indent="0" algn="ctr">
              <a:buClr>
                <a:srgbClr val="ACCBF9"/>
              </a:buClr>
              <a:buNone/>
            </a:pPr>
            <a:r>
              <a:rPr lang="en-US" sz="2800" dirty="0">
                <a:solidFill>
                  <a:srgbClr val="ACFAE7"/>
                </a:solidFill>
              </a:rPr>
              <a:t>Visit to the Vermicomposting Plant</a:t>
            </a:r>
          </a:p>
          <a:p>
            <a:pPr marL="45720" indent="0" algn="ctr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622" y="1828800"/>
            <a:ext cx="8453120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23790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919" y="0"/>
            <a:ext cx="8839200" cy="1154097"/>
          </a:xfrm>
        </p:spPr>
        <p:txBody>
          <a:bodyPr/>
          <a:lstStyle/>
          <a:p>
            <a:pPr algn="ctr"/>
            <a:r>
              <a:rPr lang="en-US" sz="2700" b="1" dirty="0">
                <a:solidFill>
                  <a:srgbClr val="00FFCC"/>
                </a:solidFill>
              </a:rPr>
              <a:t>NIRMALA COLLEGE FOR WOMEN, COIMBATORE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353952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 smtClean="0">
                <a:solidFill>
                  <a:srgbClr val="ACFAE7"/>
                </a:solidFill>
              </a:rPr>
              <a:t>Visit to Herbal Garden</a:t>
            </a:r>
            <a:endParaRPr lang="en-US" sz="2800" dirty="0">
              <a:solidFill>
                <a:srgbClr val="ACFAE7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453120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8628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763000" cy="1154097"/>
          </a:xfrm>
        </p:spPr>
        <p:txBody>
          <a:bodyPr/>
          <a:lstStyle/>
          <a:p>
            <a:pPr algn="ctr"/>
            <a:r>
              <a:rPr lang="en-US" sz="2700" b="1" dirty="0">
                <a:solidFill>
                  <a:srgbClr val="00FFCC"/>
                </a:solidFill>
              </a:rPr>
              <a:t>NIRMALA COLLEGE FOR WOMEN, COIMBATORE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3539527"/>
          </a:xfrm>
        </p:spPr>
        <p:txBody>
          <a:bodyPr/>
          <a:lstStyle/>
          <a:p>
            <a:pPr marL="45720" indent="0" algn="ctr">
              <a:buNone/>
            </a:pPr>
            <a:r>
              <a:rPr lang="en-US" sz="2800" dirty="0">
                <a:solidFill>
                  <a:srgbClr val="ACFAE7"/>
                </a:solidFill>
              </a:rPr>
              <a:t>Visit to Herbal Garden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453120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6231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763000" cy="1154097"/>
          </a:xfrm>
        </p:spPr>
        <p:txBody>
          <a:bodyPr/>
          <a:lstStyle/>
          <a:p>
            <a:pPr algn="ctr"/>
            <a:r>
              <a:rPr lang="en-US" sz="2700" b="1" dirty="0">
                <a:solidFill>
                  <a:srgbClr val="00FFCC"/>
                </a:solidFill>
              </a:rPr>
              <a:t>NIRMALA COLLEGE FOR WOMEN, COIMBATORE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001000" cy="353952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 smtClean="0">
                <a:solidFill>
                  <a:srgbClr val="ACFAE7"/>
                </a:solidFill>
              </a:rPr>
              <a:t>Vertical Garden</a:t>
            </a:r>
            <a:endParaRPr lang="en-US" sz="2800" dirty="0">
              <a:solidFill>
                <a:srgbClr val="ACFAE7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68030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107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3450545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3471797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759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7630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>
                <a:solidFill>
                  <a:srgbClr val="00FFCC"/>
                </a:solidFill>
              </a:rPr>
              <a:t>NATIONAL SEMINAR ON, </a:t>
            </a:r>
            <a:br>
              <a:rPr lang="en-US" sz="2700" b="1" dirty="0">
                <a:solidFill>
                  <a:srgbClr val="00FFCC"/>
                </a:solidFill>
              </a:rPr>
            </a:br>
            <a:r>
              <a:rPr lang="en-US" sz="2700" b="1" dirty="0">
                <a:solidFill>
                  <a:srgbClr val="00FFCC"/>
                </a:solidFill>
              </a:rPr>
              <a:t>“ADVANCES IN BIOLOGICAL SCIENCES RESEARCH”</a:t>
            </a:r>
            <a:r>
              <a:rPr lang="en-US" b="1" dirty="0">
                <a:solidFill>
                  <a:srgbClr val="00FFCC"/>
                </a:solidFill>
              </a:rPr>
              <a:t/>
            </a:r>
            <a:br>
              <a:rPr lang="en-US" b="1" dirty="0">
                <a:solidFill>
                  <a:srgbClr val="00FFCC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38" y="1831915"/>
            <a:ext cx="8297863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2321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686800" cy="1154097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00FFCC"/>
                </a:solidFill>
              </a:rPr>
              <a:t>NATIONAL SEMINAR ON, </a:t>
            </a:r>
            <a:br>
              <a:rPr lang="en-US" sz="2400" b="1" dirty="0">
                <a:solidFill>
                  <a:srgbClr val="00FFCC"/>
                </a:solidFill>
              </a:rPr>
            </a:br>
            <a:r>
              <a:rPr lang="en-US" sz="2400" b="1" dirty="0">
                <a:solidFill>
                  <a:srgbClr val="00FFCC"/>
                </a:solidFill>
              </a:rPr>
              <a:t>“ADVANCES IN BIOLOGICAL SCIENCES RESEARCH”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486400"/>
          </a:xfrm>
        </p:spPr>
        <p:txBody>
          <a:bodyPr/>
          <a:lstStyle/>
          <a:p>
            <a:pPr marL="45720" indent="0" algn="ctr">
              <a:buNone/>
            </a:pPr>
            <a:r>
              <a:rPr lang="en-US" sz="2800" dirty="0">
                <a:solidFill>
                  <a:srgbClr val="ACFAE7"/>
                </a:solidFill>
              </a:rPr>
              <a:t>Oral Presentation by </a:t>
            </a:r>
            <a:r>
              <a:rPr lang="en-US" sz="2800" dirty="0" smtClean="0">
                <a:solidFill>
                  <a:srgbClr val="ACFAE7"/>
                </a:solidFill>
              </a:rPr>
              <a:t>Students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149" y="1828800"/>
            <a:ext cx="7143962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1879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763000" cy="115409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00FFCC"/>
                </a:solidFill>
              </a:rPr>
              <a:t>NATIONAL SEMINAR ON, </a:t>
            </a:r>
            <a:br>
              <a:rPr lang="en-US" sz="2400" b="1" dirty="0">
                <a:solidFill>
                  <a:srgbClr val="00FFCC"/>
                </a:solidFill>
              </a:rPr>
            </a:br>
            <a:r>
              <a:rPr lang="en-US" sz="2400" b="1" dirty="0">
                <a:solidFill>
                  <a:srgbClr val="00FFCC"/>
                </a:solidFill>
              </a:rPr>
              <a:t>“ADVANCES IN BIOLOGICAL SCIENCES RESEARCH”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3539527"/>
          </a:xfrm>
        </p:spPr>
        <p:txBody>
          <a:bodyPr/>
          <a:lstStyle/>
          <a:p>
            <a:pPr marL="45720" indent="0" algn="ctr">
              <a:buNone/>
            </a:pPr>
            <a:r>
              <a:rPr lang="en-US" sz="2800" dirty="0">
                <a:solidFill>
                  <a:srgbClr val="ACFAE7"/>
                </a:solidFill>
              </a:rPr>
              <a:t>Oral Presentation by Students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7143962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52730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686800" cy="1154097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00FFCC"/>
                </a:solidFill>
              </a:rPr>
              <a:t>NATIONAL SEMINAR ON, </a:t>
            </a:r>
            <a:br>
              <a:rPr lang="en-US" sz="2400" b="1" dirty="0">
                <a:solidFill>
                  <a:srgbClr val="00FFCC"/>
                </a:solidFill>
              </a:rPr>
            </a:br>
            <a:r>
              <a:rPr lang="en-US" sz="2400" b="1" dirty="0">
                <a:solidFill>
                  <a:srgbClr val="00FFCC"/>
                </a:solidFill>
              </a:rPr>
              <a:t>“ADVANCES IN BIOLOGICAL SCIENCES RESEARCH”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562600"/>
          </a:xfrm>
        </p:spPr>
        <p:txBody>
          <a:bodyPr/>
          <a:lstStyle/>
          <a:p>
            <a:pPr marL="45720" indent="0" algn="ctr">
              <a:buNone/>
            </a:pPr>
            <a:r>
              <a:rPr lang="en-US" sz="2800" dirty="0" smtClean="0">
                <a:solidFill>
                  <a:srgbClr val="ACFAE7"/>
                </a:solidFill>
              </a:rPr>
              <a:t>Oral Presentation by Staff</a:t>
            </a:r>
            <a:endParaRPr lang="en-US" sz="2800" dirty="0">
              <a:solidFill>
                <a:srgbClr val="ACFAE7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2087" y="1828799"/>
            <a:ext cx="6339300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739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146" y="-152400"/>
            <a:ext cx="8610600" cy="1154097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00FFCC"/>
                </a:solidFill>
              </a:rPr>
              <a:t>NATIONAL SEMINAR ON, </a:t>
            </a:r>
            <a:br>
              <a:rPr lang="en-US" sz="2400" b="1" dirty="0">
                <a:solidFill>
                  <a:srgbClr val="00FFCC"/>
                </a:solidFill>
              </a:rPr>
            </a:br>
            <a:r>
              <a:rPr lang="en-US" sz="2400" b="1" dirty="0">
                <a:solidFill>
                  <a:srgbClr val="00FFCC"/>
                </a:solidFill>
              </a:rPr>
              <a:t>“ADVANCES IN BIOLOGICAL SCIENCES RESEARCH”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1"/>
            <a:ext cx="8763000" cy="5242560"/>
          </a:xfrm>
        </p:spPr>
        <p:txBody>
          <a:bodyPr/>
          <a:lstStyle/>
          <a:p>
            <a:pPr marL="45720" indent="0" algn="ctr">
              <a:buNone/>
            </a:pPr>
            <a:r>
              <a:rPr lang="en-US" sz="2800" dirty="0">
                <a:solidFill>
                  <a:srgbClr val="ACFAE7"/>
                </a:solidFill>
              </a:rPr>
              <a:t>Oral Presentation by Staff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7143962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6001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9154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>
                <a:solidFill>
                  <a:srgbClr val="00FFCC"/>
                </a:solidFill>
              </a:rPr>
              <a:t>NATIONAL SEMINAR ON, </a:t>
            </a:r>
            <a:br>
              <a:rPr lang="en-US" sz="2700" b="1" dirty="0">
                <a:solidFill>
                  <a:srgbClr val="00FFCC"/>
                </a:solidFill>
              </a:rPr>
            </a:br>
            <a:r>
              <a:rPr lang="en-US" sz="2700" b="1" dirty="0">
                <a:solidFill>
                  <a:srgbClr val="00FFCC"/>
                </a:solidFill>
              </a:rPr>
              <a:t>“ADVANCES IN BIOLOGICAL SCIENCES RESEARCH”</a:t>
            </a:r>
            <a:r>
              <a:rPr lang="en-US" sz="3600" b="1" dirty="0">
                <a:solidFill>
                  <a:srgbClr val="00FFCC"/>
                </a:solidFill>
              </a:rPr>
              <a:t/>
            </a:r>
            <a:br>
              <a:rPr lang="en-US" sz="3600" b="1" dirty="0">
                <a:solidFill>
                  <a:srgbClr val="00FFCC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353952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 smtClean="0">
                <a:solidFill>
                  <a:srgbClr val="ACFAE7"/>
                </a:solidFill>
              </a:rPr>
              <a:t>Receiving the Certificates</a:t>
            </a:r>
            <a:endParaRPr lang="en-US" sz="2800" dirty="0">
              <a:solidFill>
                <a:srgbClr val="ACFAE7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658" y="2057400"/>
            <a:ext cx="868030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5714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00FFCC"/>
                </a:solidFill>
              </a:rPr>
              <a:t>NATIONAL SEMINAR ON, </a:t>
            </a:r>
            <a:br>
              <a:rPr lang="en-US" sz="2400" b="1" dirty="0">
                <a:solidFill>
                  <a:srgbClr val="00FFCC"/>
                </a:solidFill>
              </a:rPr>
            </a:br>
            <a:r>
              <a:rPr lang="en-US" sz="2400" b="1" dirty="0">
                <a:solidFill>
                  <a:srgbClr val="00FFCC"/>
                </a:solidFill>
              </a:rPr>
              <a:t>“ADVANCES IN BIOLOGICAL SCIENCES RESEARCH”</a:t>
            </a:r>
            <a:r>
              <a:rPr lang="en-US" sz="3200" b="1" dirty="0">
                <a:solidFill>
                  <a:srgbClr val="00FFCC"/>
                </a:solidFill>
              </a:rPr>
              <a:t/>
            </a:r>
            <a:br>
              <a:rPr lang="en-US" sz="3200" b="1" dirty="0">
                <a:solidFill>
                  <a:srgbClr val="00FFCC"/>
                </a:solidFill>
              </a:rPr>
            </a:b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3514714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73540"/>
            <a:ext cx="3584291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800"/>
            <a:ext cx="3603561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3712848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61001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152</TotalTime>
  <Words>111</Words>
  <Application>Microsoft Office PowerPoint</Application>
  <PresentationFormat>On-screen Show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Perspective</vt:lpstr>
      <vt:lpstr>NATIONAL SEMINAR ON,  “ADVANCES IN BIOLOGICAL SCIENCES RESEARCH” Nirmala College for Women, Coimbatore September 19 - 20, 2018</vt:lpstr>
      <vt:lpstr>Slide 2</vt:lpstr>
      <vt:lpstr>NATIONAL SEMINAR ON,  “ADVANCES IN BIOLOGICAL SCIENCES RESEARCH” </vt:lpstr>
      <vt:lpstr>NATIONAL SEMINAR ON,  “ADVANCES IN BIOLOGICAL SCIENCES RESEARCH”</vt:lpstr>
      <vt:lpstr>NATIONAL SEMINAR ON,  “ADVANCES IN BIOLOGICAL SCIENCES RESEARCH”</vt:lpstr>
      <vt:lpstr>NATIONAL SEMINAR ON,  “ADVANCES IN BIOLOGICAL SCIENCES RESEARCH”</vt:lpstr>
      <vt:lpstr>NATIONAL SEMINAR ON,  “ADVANCES IN BIOLOGICAL SCIENCES RESEARCH”</vt:lpstr>
      <vt:lpstr>NATIONAL SEMINAR ON,  “ADVANCES IN BIOLOGICAL SCIENCES RESEARCH” </vt:lpstr>
      <vt:lpstr>NATIONAL SEMINAR ON,  “ADVANCES IN BIOLOGICAL SCIENCES RESEARCH” </vt:lpstr>
      <vt:lpstr>NIRMALA COLLEGE FOR WOMEN, COIMBATORE</vt:lpstr>
      <vt:lpstr>NIRMALA COLLEGE FOR WOMEN, COIMBATORE</vt:lpstr>
      <vt:lpstr>NIRMALA COLLEGE FOR WOMEN, COIMBATORE</vt:lpstr>
      <vt:lpstr>NIRMALA COLLEGE FOR WOMEN, COIMBATORE</vt:lpstr>
      <vt:lpstr>NIRMALA COLLEGE FOR WOMEN, COIMBATORE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SEMINAR ON, “ADVANCES IN BIOLOGICAL SCIENCES RESEARCH”</dc:title>
  <dc:creator>god</dc:creator>
  <cp:lastModifiedBy>Windows User</cp:lastModifiedBy>
  <cp:revision>25</cp:revision>
  <dcterms:created xsi:type="dcterms:W3CDTF">2019-08-07T19:36:11Z</dcterms:created>
  <dcterms:modified xsi:type="dcterms:W3CDTF">2019-08-13T05:04:01Z</dcterms:modified>
</cp:coreProperties>
</file>